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68" r:id="rId18"/>
    <p:sldId id="27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84" y="6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19.12.2018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B88DFB4-7BCA-4E9C-BE43-F364865F6AFF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7C09C05-1736-4FEF-B93D-717AC5792F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59F1296-CA1C-4E8A-96F7-D7C44E277C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ACC069C-9545-492A-8481-6CFFE0F29299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7BE4AB9E-B38B-4734-AFEC-7DA729E9EC4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C281132-47ED-46AD-8BEF-F40F77560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49BA032-339B-437B-BD3D-96A48E62DD44}"/>
              </a:ext>
            </a:extLst>
          </p:cNvPr>
          <p:cNvGrpSpPr/>
          <p:nvPr/>
        </p:nvGrpSpPr>
        <p:grpSpPr>
          <a:xfrm>
            <a:off x="5269963" y="3888715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00F1231-6E78-4012-8194-A7FF6C9B8FA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930416C-501E-42D1-998F-4B9C6EE014C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3B44589-9AE5-44A2-8DF2-C004F69561A5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F92CB6A-C474-44D8-A665-58AE7C079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1CA7C996-0B21-4E2C-AE72-B7A96D4EE6A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BB8591F-5C28-4069-8E98-4FD3285DAC07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4806771D-CBB2-4F2F-A3E7-86937FE0CCD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60BC2BB-1FAD-47E6-8EB1-8E69F4EDC68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6C5367A-E300-42E4-9B90-BF5AB264ADF6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CA08F3B-96BF-48D7-A861-E7CA434283A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EFEA136-1C33-4526-B417-9925EF9A8D1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58EEADF-152F-4CB6-9D7C-DF9E4CB3B722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BA67068C-D059-473E-843A-19B89125711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8D7B9D3D-5BC0-4D2D-A4C3-355805FC0DD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3A275C1-D540-44F4-BE6E-AC6EB59E78ED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5398FCB7-8F69-4936-B1CE-14CC7A1CE9E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13304BBE-2656-4408-A217-FF313FFC782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8E72CC6F-00A3-4B55-BEB9-E7FFDF35EC6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9EF0099A-4DE0-4976-950E-9ED6E7DD0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CC06ED5-8107-49DF-91D1-50CBD2B285C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3E65527-CB4F-4BC9-B1BF-2A4E13591AAF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DE6A82AA-F3FC-4D21-9090-94E6706E9DC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20E6BCC-F40F-4174-A0E3-889DC5E2A9C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F2A0330-7792-4741-BE8E-EA4E84CEEC59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CCAE140-A8E8-4FFA-B33C-6D3079E92C7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BB9FCAA-2B49-4BF5-86FD-A48A6A4D462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A04E517F-72D5-4B7A-B3B9-E2893CF4FA5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3627705-82D8-4D0B-99CA-41577EDE839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69748E5E-AF10-4B86-A7DA-97A2223C400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B7EF889B-7535-4C0B-A818-66D33CEA121E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D7E93B95-BC4C-4DC5-AEF1-10DACBAE64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231FADF6-4BFC-4A90-9A0D-5E4A9F97C0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7716B084-3A70-44D2-A1C9-070442623FE8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B03B4E97-8F4F-4A1D-8D0F-C121B0FEE51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3321451C-504B-48D9-BFFE-D0F6044D75F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5846EFC1-2D28-4338-9934-77331FA77BA7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1B8E266-1320-41F4-A484-8DE67EE9988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38152DB2-86E3-4CF7-B7A5-C86D6D6E50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551FC6DA-AA6F-4F4F-9587-1C5B636F65A6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0D931B2-1EE8-4E2F-A3A2-7ABF1A79ED2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5C92A860-D71A-4714-9C26-1555448196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31582F79-C78F-496B-9675-68F1B2A79EE5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B448CA3B-DB60-4D52-B40F-C7AF7B18626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BD4C0094-352D-42E1-BEEF-BA0B52E254B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SubjectBaseBehavior</a:t>
            </a:r>
            <a:endParaRPr lang="de-DE" sz="16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0367EB3-A5DF-44E7-8CF6-48193A814C66}"/>
              </a:ext>
            </a:extLst>
          </p:cNvPr>
          <p:cNvGrpSpPr/>
          <p:nvPr/>
        </p:nvGrpSpPr>
        <p:grpSpPr>
          <a:xfrm>
            <a:off x="7831722" y="5069759"/>
            <a:ext cx="435650" cy="261610"/>
            <a:chOff x="8889900" y="4512530"/>
            <a:chExt cx="435650" cy="26161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0A6FDCBF-07CD-4519-BD16-9DAF82F1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ADB4B225-1DDE-4205-9063-8D65F295DA3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77C1279-3E7E-44BB-9387-34FFF6B75D1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B6BF0AF9-3001-40B7-8F0C-ADDF1E62FCC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8ADC95E4-5C34-461D-A8F8-95681BD4027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1B56D9E-5663-4B7F-94DC-1134130BE5EC}"/>
              </a:ext>
            </a:extLst>
          </p:cNvPr>
          <p:cNvGrpSpPr/>
          <p:nvPr/>
        </p:nvGrpSpPr>
        <p:grpSpPr>
          <a:xfrm>
            <a:off x="9802358" y="5044996"/>
            <a:ext cx="435650" cy="261610"/>
            <a:chOff x="8889900" y="4512530"/>
            <a:chExt cx="435650" cy="261610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A196617E-0512-4508-8073-243FAEB0C51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55E6A8E2-EA0D-4F42-B81C-219971728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Breitbild</PresentationFormat>
  <Paragraphs>82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Subject Behavior</vt:lpstr>
      <vt:lpstr>SubjectBaseBehavior</vt:lpstr>
      <vt:lpstr>Behavior-Guard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9</cp:revision>
  <dcterms:created xsi:type="dcterms:W3CDTF">2018-12-18T14:15:46Z</dcterms:created>
  <dcterms:modified xsi:type="dcterms:W3CDTF">2018-12-19T10:43:34Z</dcterms:modified>
</cp:coreProperties>
</file>